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977265" y="1115060"/>
            <a:ext cx="6401435" cy="9017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WORKSHOP </a:t>
            </a:r>
            <a:r>
              <a:rPr lang="en-IN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TRAINING </a:t>
            </a:r>
            <a:r>
              <a:rPr lang="en-IN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ON E-COURSE ON </a:t>
            </a:r>
            <a:r>
              <a:rPr lang="en-IN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EBSCO Database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IN" altLang="en-US" b="1">
                <a:latin typeface="Times New Roman" panose="02020603050405020304" charset="0"/>
                <a:cs typeface="Times New Roman" panose="02020603050405020304" charset="0"/>
              </a:rPr>
              <a:t>Date: </a:t>
            </a:r>
            <a:r>
              <a:rPr lang="en-IN" b="1">
                <a:latin typeface="Times New Roman" panose="02020603050405020304" charset="0"/>
                <a:cs typeface="Times New Roman" panose="02020603050405020304" charset="0"/>
              </a:rPr>
              <a:t>26th August 2018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Conducted by- </a:t>
            </a:r>
            <a:endParaRPr lang="en-US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I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Dr. Rakesh Mutha</a:t>
            </a:r>
            <a:endParaRPr lang="en-IN" altLang="en-US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1-Ebsco-1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2-Ebsco-1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3-Ebsco-1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4-Ebsco-1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5-Ebsco-1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6-Ebsco-1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7-Ebsco-1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8-Ebsco-1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9-Ebsco-1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0-Ebsco-2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2-Ebsco-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1-Ebsco-2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2-Ebsco-2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3-Ebsco-2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4-Ebsco-2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4-Ebsco-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5-Ebsco-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6-Ebsco-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7-Ebsco-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8-Ebsco-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9-Ebsco-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0-Ebsco-1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Presentation</Application>
  <PresentationFormat>On-screen Show (4:3)</PresentationFormat>
  <Paragraphs>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1_Gear Drives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Chhaya Jawlikar</cp:lastModifiedBy>
  <cp:revision>6</cp:revision>
  <dcterms:created xsi:type="dcterms:W3CDTF">2013-01-27T09:14:00Z</dcterms:created>
  <dcterms:modified xsi:type="dcterms:W3CDTF">2024-06-27T07:14:55Z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17A402CEE25A4B87B8818519CEB8DBC9_12</vt:lpwstr>
  </property>
  <property fmtid="{D5CDD505-2E9C-101B-9397-08002B2CF9AE}" pid="3" name="KSOProductBuildVer">
    <vt:lpwstr>1033-12.2.0.17119</vt:lpwstr>
  </property>
</Properties>
</file>